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86300" cy="3937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360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362200" y="7874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362200" y="1041400"/>
            <a:ext cx="0" cy="3352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060700" y="787400"/>
            <a:ext cx="0" cy="419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060700" y="1409700"/>
            <a:ext cx="0" cy="165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060700" y="1778000"/>
            <a:ext cx="0" cy="26161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800600" y="787400"/>
            <a:ext cx="0" cy="3606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11" name=""/>
          <p:cNvSpPr/>
          <p:nvPr/>
        </p:nvSpPr>
        <p:spPr>
          <a:xfrm>
            <a:off x="2260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2" name=""/>
          <p:cNvSpPr/>
          <p:nvPr/>
        </p:nvSpPr>
        <p:spPr>
          <a:xfrm>
            <a:off x="29718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3" name=""/>
          <p:cNvSpPr/>
          <p:nvPr/>
        </p:nvSpPr>
        <p:spPr>
          <a:xfrm>
            <a:off x="4699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4" name=""/>
          <p:cNvSpPr/>
          <p:nvPr/>
        </p:nvSpPr>
        <p:spPr>
          <a:xfrm>
            <a:off x="919911" y="825500"/>
            <a:ext cx="159552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Goes to out there</a:t>
            </a:r>
          </a:p>
        </p:txBody>
      </p:sp>
      <p:cxnSp>
        <p:nvCxnSpPr>
          <p:cNvPr id="15" name=""/>
          <p:cNvCxnSpPr/>
          <p:nvPr/>
        </p:nvCxnSpPr>
        <p:spPr>
          <a:xfrm>
            <a:off x="793750" y="1060450"/>
            <a:ext cx="1562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2368550" y="10604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695955" y="1193800"/>
            <a:ext cx="199034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Comes from out there</a:t>
            </a:r>
          </a:p>
        </p:txBody>
      </p:sp>
      <p:cxnSp>
        <p:nvCxnSpPr>
          <p:cNvPr id="18" name=""/>
          <p:cNvCxnSpPr/>
          <p:nvPr/>
        </p:nvCxnSpPr>
        <p:spPr>
          <a:xfrm>
            <a:off x="2679700" y="14287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3067050" y="1428750"/>
            <a:ext cx="17272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500071" y="1562100"/>
            <a:ext cx="173085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Start further before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981200" y="1797050"/>
            <a:ext cx="2813050" cy="0"/>
          </a:xfrm>
          <a:prstGeom prst="line"/>
          <a:ln w="12700">
            <a:prstDash val="solid"/>
            <a:headEnd type="oval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685800" y="2019300"/>
            <a:ext cx="42164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972540" y="2171700"/>
            <a:ext cx="110926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Trigger Msg</a:t>
            </a:r>
          </a:p>
        </p:txBody>
      </p:sp>
      <p:cxnSp>
        <p:nvCxnSpPr>
          <p:cNvPr id="24" name=""/>
          <p:cNvCxnSpPr/>
          <p:nvPr/>
        </p:nvCxnSpPr>
        <p:spPr>
          <a:xfrm>
            <a:off x="793750" y="2406650"/>
            <a:ext cx="1562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2368550" y="26098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2368550" y="2813050"/>
            <a:ext cx="501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7" name=""/>
          <p:cNvCxnSpPr/>
          <p:nvPr/>
        </p:nvCxnSpPr>
        <p:spPr>
          <a:xfrm>
            <a:off x="2368550" y="3016250"/>
            <a:ext cx="628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8" name=""/>
          <p:cNvCxnSpPr/>
          <p:nvPr/>
        </p:nvCxnSpPr>
        <p:spPr>
          <a:xfrm>
            <a:off x="685800" y="3238500"/>
            <a:ext cx="4216400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9" name=""/>
          <p:cNvCxnSpPr/>
          <p:nvPr/>
        </p:nvCxnSpPr>
        <p:spPr>
          <a:xfrm flipH="1">
            <a:off x="2368550" y="3460750"/>
            <a:ext cx="374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 flipH="1">
            <a:off x="2368550" y="3663950"/>
            <a:ext cx="501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 flipH="1">
            <a:off x="2368550" y="3867150"/>
            <a:ext cx="6286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2" name=""/>
          <p:cNvSpPr/>
          <p:nvPr/>
        </p:nvSpPr>
        <p:spPr>
          <a:xfrm>
            <a:off x="903909" y="4000500"/>
            <a:ext cx="14370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We got them all</a:t>
            </a:r>
          </a:p>
        </p:txBody>
      </p:sp>
      <p:cxnSp>
        <p:nvCxnSpPr>
          <p:cNvPr id="33" name=""/>
          <p:cNvCxnSpPr/>
          <p:nvPr/>
        </p:nvCxnSpPr>
        <p:spPr>
          <a:xfrm flipH="1">
            <a:off x="793750" y="4235450"/>
            <a:ext cx="1562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