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04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0" d="100"/>
          <a:sy n="80" d="100"/>
        </p:scale>
        <p:origin x="-4026" y="-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2113905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42005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03063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676492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6294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3408246"/>
              </p:ext>
            </p:extLst>
          </p:nvPr>
        </p:nvGraphicFramePr>
        <p:xfrm>
          <a:off x="1143000" y="3733800"/>
          <a:ext cx="4064000" cy="72813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</a:tblGrid>
              <a:tr h="728133">
                <a:tc>
                  <a:txBody>
                    <a:bodyPr/>
                    <a:lstStyle/>
                    <a:p>
                      <a:r>
                        <a:rPr lang="tr-TR" b="1" i="1" baseline="0" dirty="0" smtClean="0">
                          <a:solidFill>
                            <a:schemeClr val="bg2">
                              <a:lumMod val="10000"/>
                            </a:schemeClr>
                          </a:solidFill>
                        </a:rPr>
                        <a:t>A1</a:t>
                      </a:r>
                      <a:endParaRPr lang="en-US" b="1" i="1" baseline="0" dirty="0">
                        <a:solidFill>
                          <a:schemeClr val="bg2">
                            <a:lumMod val="10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tr-TR" i="1" u="sng" dirty="0" smtClean="0">
                          <a:solidFill>
                            <a:schemeClr val="bg2">
                              <a:lumMod val="10000"/>
                            </a:schemeClr>
                          </a:solidFill>
                        </a:rPr>
                        <a:t>A2</a:t>
                      </a:r>
                      <a:endParaRPr lang="en-US" i="1" u="sng" dirty="0">
                        <a:solidFill>
                          <a:schemeClr val="bg2">
                            <a:lumMod val="10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43867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2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</dc:creator>
  <cp:lastModifiedBy>x</cp:lastModifiedBy>
  <cp:revision>4</cp:revision>
  <dcterms:created xsi:type="dcterms:W3CDTF">2022-02-11T06:33:30Z</dcterms:created>
  <dcterms:modified xsi:type="dcterms:W3CDTF">2022-02-11T11:05:26Z</dcterms:modified>
</cp:coreProperties>
</file>

<file path=docProps/thumbnail.jpeg>
</file>